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879" r:id="rId3"/>
    <p:sldId id="880" r:id="rId4"/>
    <p:sldId id="8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3A3FEAE0-674F-48FE-A96A-105510BA1EC5}"/>
    <pc:docChg chg="modSld">
      <pc:chgData name="贵申 王" userId="201fba2491c5f930" providerId="LiveId" clId="{3A3FEAE0-674F-48FE-A96A-105510BA1EC5}" dt="2025-05-15T16:15:54.586" v="1" actId="1076"/>
      <pc:docMkLst>
        <pc:docMk/>
      </pc:docMkLst>
      <pc:sldChg chg="modSp">
        <pc:chgData name="贵申 王" userId="201fba2491c5f930" providerId="LiveId" clId="{3A3FEAE0-674F-48FE-A96A-105510BA1EC5}" dt="2025-05-15T16:15:54.586" v="1" actId="1076"/>
        <pc:sldMkLst>
          <pc:docMk/>
          <pc:sldMk cId="0" sldId="881"/>
        </pc:sldMkLst>
        <pc:spChg chg="mod">
          <ac:chgData name="贵申 王" userId="201fba2491c5f930" providerId="LiveId" clId="{3A3FEAE0-674F-48FE-A96A-105510BA1EC5}" dt="2025-05-15T16:15:54.586" v="1" actId="1076"/>
          <ac:spMkLst>
            <pc:docMk/>
            <pc:sldMk cId="0" sldId="881"/>
            <ac:spMk id="427011" creationId="{2A8A4E00-114C-347C-9EB7-4373D18C0614}"/>
          </ac:spMkLst>
        </pc:spChg>
      </pc:sldChg>
    </pc:docChg>
  </pc:docChgLst>
  <pc:docChgLst>
    <pc:chgData name="贵申 王" userId="201fba2491c5f930" providerId="LiveId" clId="{59F1938C-7AA3-490A-9178-B68B2F65D184}"/>
    <pc:docChg chg="addSld modSld">
      <pc:chgData name="贵申 王" userId="201fba2491c5f930" providerId="LiveId" clId="{59F1938C-7AA3-490A-9178-B68B2F65D184}" dt="2023-10-12T19:51:52.530" v="120" actId="20577"/>
      <pc:docMkLst>
        <pc:docMk/>
      </pc:docMkLst>
      <pc:sldChg chg="modSp add mod">
        <pc:chgData name="贵申 王" userId="201fba2491c5f930" providerId="LiveId" clId="{59F1938C-7AA3-490A-9178-B68B2F65D184}" dt="2023-10-12T19:50:23.977" v="106" actId="20577"/>
        <pc:sldMkLst>
          <pc:docMk/>
          <pc:sldMk cId="0" sldId="879"/>
        </pc:sldMkLst>
      </pc:sldChg>
      <pc:sldChg chg="modSp add mod">
        <pc:chgData name="贵申 王" userId="201fba2491c5f930" providerId="LiveId" clId="{59F1938C-7AA3-490A-9178-B68B2F65D184}" dt="2023-10-12T19:51:10.489" v="114" actId="20577"/>
        <pc:sldMkLst>
          <pc:docMk/>
          <pc:sldMk cId="0" sldId="880"/>
        </pc:sldMkLst>
      </pc:sldChg>
      <pc:sldChg chg="modSp add mod">
        <pc:chgData name="贵申 王" userId="201fba2491c5f930" providerId="LiveId" clId="{59F1938C-7AA3-490A-9178-B68B2F65D184}" dt="2023-10-12T19:51:52.530" v="120" actId="20577"/>
        <pc:sldMkLst>
          <pc:docMk/>
          <pc:sldMk cId="0" sldId="8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FE29D-D224-8ABA-7F8D-11C8B27B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21501-0D78-A9C2-A256-0E59AEB84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F34142-4E4E-A95E-9445-60980FC3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5AA7D-1E69-43DE-B3E2-65B3C4B192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550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47508-557D-7AD4-E36D-DA43B03A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628BB-3FA9-F360-7E63-940C5BDB0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E60E5-FE30-E343-4DDE-F8845AE9D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88C85-8A03-43E6-9465-39D3E61C82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604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63ABC-B35E-FBFA-C115-E60C792F8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A8E3F-8CB5-77A4-AB90-09C7343B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9D853-82DC-A2EF-164A-32F7030F9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A926E-5151-471B-9DB2-AC8D1C6D87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555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51660-65BB-3E9E-239C-0AB86CA28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319A9-A0B4-0FFC-B7DF-A1EB7D29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B4024-9973-8D33-7E27-F883277A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4ED3D-E906-4003-BE5A-F5D396552A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382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CC936-5628-DF5F-ADF9-AEFF4593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8FE02-1D98-3FB8-EB5F-3DCB1840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25FEB-B81E-40CD-90F8-6CB85233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A4C8A-C9BA-4479-9C05-DB7222EE4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774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99E7F3-A8AB-D375-5266-A5FD8D04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6A9472-466F-4207-D215-36DFCBDB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76061E-5A45-CAD2-AE23-96350BDF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3B24F-9FA1-41FF-A4DD-44183340BF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928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51A0AF-DEED-D3AD-8925-12530A46A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DAE9C81-4AB0-7A8E-0C1C-39C9248A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3D743DA-F7FA-2023-7238-AAC98276A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9E5F1-FE88-4431-ABE3-A529761FCB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1555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2BE3BC-FC45-8771-E449-C70B98C6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4BFB302-CB3D-D5EA-0394-4910A125B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D15DB20-71BA-44D4-0491-898B1570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474A-AE01-4490-87B9-F7A0D4545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483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91E3A0-95BC-1E29-089D-6880C460C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EB3307B-FD7D-32E8-03DB-8DC9C6FB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8CEEDA-BDEC-0924-5E82-AA33F328E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B62DE-241F-4BB1-90A6-1C934AA0B5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8953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E21EDC-F4AB-3261-B1C3-ABC0F25F0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D7EB84-5A2F-824A-2322-C0909CB9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8FCD2-9ADF-2A30-B305-52B19286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E59E7-1945-4175-9A6B-4929BC31B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1631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0B560D-6C75-A36F-995D-1AE3174E9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69CDB5-5A49-6B42-1B87-0ED8A8A9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B002CF-3738-F976-EBB6-032007D3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BFE32-01BB-4296-B91A-EA2AB1273C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954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9588855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EF6973A-2C84-F6DF-9F6B-7324508C4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BCDFE25-73D6-4C94-92B2-C6E5086913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55821-AA2C-0F67-B0CB-D51A62716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89E2E-47BB-025E-2222-2E650AD91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E8BAA-CE51-CA54-52E8-2144008A0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9049E4-7A10-4E85-9F2C-936CF05CA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07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514350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28588" indent="-128588" algn="l" defTabSz="514350" rtl="0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>
            <a:extLst>
              <a:ext uri="{FF2B5EF4-FFF2-40B4-BE49-F238E27FC236}">
                <a16:creationId xmlns:a16="http://schemas.microsoft.com/office/drawing/2014/main" id="{A7A8A0C1-675D-9A30-8307-BCDFFD728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13734"/>
            <a:ext cx="838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228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清早起来看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Golden Breaks the Dawn 1/3</a:t>
            </a:r>
          </a:p>
        </p:txBody>
      </p:sp>
      <p:sp>
        <p:nvSpPr>
          <p:cNvPr id="424963" name="Rectangle 3">
            <a:extLst>
              <a:ext uri="{FF2B5EF4-FFF2-40B4-BE49-F238E27FC236}">
                <a16:creationId xmlns:a16="http://schemas.microsoft.com/office/drawing/2014/main" id="{DB8A29E2-62F0-2650-469F-EEA37693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0" y="1840230"/>
            <a:ext cx="8001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清早起来看，红日出东方，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雄壮像勇士，美好像新郎。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天高飞鸟过，地阔野花香，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照我勤工作，天父有恩光。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zh-CN" altLang="en-US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Golden breaks the dawn, comes the eastern sun,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Like a man of brawn, set his course to run.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Birds above me fly, flowers bloom below,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Through the earth and sky, God’s great mercies flow.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>
            <a:extLst>
              <a:ext uri="{FF2B5EF4-FFF2-40B4-BE49-F238E27FC236}">
                <a16:creationId xmlns:a16="http://schemas.microsoft.com/office/drawing/2014/main" id="{A1BA0D60-ED2E-2510-E64C-12811721D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28974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228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清早起来看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Golden Breaks the Dawn 2/3</a:t>
            </a:r>
          </a:p>
        </p:txBody>
      </p:sp>
      <p:sp>
        <p:nvSpPr>
          <p:cNvPr id="425987" name="Rectangle 3">
            <a:extLst>
              <a:ext uri="{FF2B5EF4-FFF2-40B4-BE49-F238E27FC236}">
                <a16:creationId xmlns:a16="http://schemas.microsoft.com/office/drawing/2014/main" id="{5AD88E12-84C1-6323-135F-C86533C96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0" y="1851660"/>
            <a:ext cx="80010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恳求圣天父，时常保守我，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行为能良善，颜色会温和。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虚心教小辈，克己敬年尊，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常常勤服务，表明天父恩。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zh-CN" altLang="en-US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Holy Father God, keep me safe today,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Help me as I plod, make me kind, I pray.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Let me guide our youth, honor weak and old,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Let me serve with truth, and God’s love unfold.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>
            <a:extLst>
              <a:ext uri="{FF2B5EF4-FFF2-40B4-BE49-F238E27FC236}">
                <a16:creationId xmlns:a16="http://schemas.microsoft.com/office/drawing/2014/main" id="{50897482-5A37-6A03-7DE0-0F5FAE388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19130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228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清早起来看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Golden Breaks the Dawn 3/3</a:t>
            </a:r>
          </a:p>
        </p:txBody>
      </p:sp>
      <p:sp>
        <p:nvSpPr>
          <p:cNvPr id="427011" name="Rectangle 3">
            <a:extLst>
              <a:ext uri="{FF2B5EF4-FFF2-40B4-BE49-F238E27FC236}">
                <a16:creationId xmlns:a16="http://schemas.microsoft.com/office/drawing/2014/main" id="{2A8A4E00-114C-347C-9EB7-4373D18C0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863090"/>
            <a:ext cx="7162800" cy="433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但愿今天好，时刻靠耶稣，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头上青天在，心中恶念无。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乐得布衣暖，不嫌麦饭粗，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r>
              <a:rPr lang="zh-CN" altLang="en-US" sz="32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千千万万事，样样主帮扶。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buSzPct val="85000"/>
            </a:pPr>
            <a:endParaRPr lang="zh-CN" altLang="en-US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Give me daily bread, while I do my part,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Bright skies overhead, gladness in my heart. 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Simple wants provide, evil let me shun,</a:t>
            </a:r>
          </a:p>
          <a:p>
            <a:pPr algn="ctr" fontAlgn="base">
              <a:spcAft>
                <a:spcPct val="0"/>
              </a:spcAft>
              <a:buSzPct val="85000"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Jesus at my side, till the day is done.</a:t>
            </a:r>
            <a:endParaRPr lang="en-US" altLang="zh-CN" sz="2800" b="1" dirty="0">
              <a:solidFill>
                <a:prstClr val="black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303</Words>
  <Application>Microsoft Office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1</cp:revision>
  <dcterms:created xsi:type="dcterms:W3CDTF">2023-10-12T19:32:51Z</dcterms:created>
  <dcterms:modified xsi:type="dcterms:W3CDTF">2025-05-15T16:15:58Z</dcterms:modified>
</cp:coreProperties>
</file>